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Velikonoční nádivka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 Adamová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63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Suroviny: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7 včerejších rohlíků, nakrájených na kostičky</a:t>
            </a:r>
            <a:endParaRPr lang="cs-CZ" dirty="0"/>
          </a:p>
          <a:p>
            <a:r>
              <a:rPr lang="cs-CZ" i="1" dirty="0"/>
              <a:t>200 ml mléka</a:t>
            </a:r>
            <a:endParaRPr lang="cs-CZ" dirty="0"/>
          </a:p>
          <a:p>
            <a:r>
              <a:rPr lang="cs-CZ" i="1" dirty="0"/>
              <a:t>6 vajec, žloutky a bílky zvlášť</a:t>
            </a:r>
            <a:endParaRPr lang="cs-CZ" dirty="0"/>
          </a:p>
          <a:p>
            <a:r>
              <a:rPr lang="cs-CZ" i="1" dirty="0"/>
              <a:t>400 g vařeného uzeného masa, nakrájeného na kostičky</a:t>
            </a:r>
            <a:endParaRPr lang="cs-CZ" dirty="0"/>
          </a:p>
          <a:p>
            <a:r>
              <a:rPr lang="cs-CZ" i="1" dirty="0"/>
              <a:t>30 g rozpuštěného másla + trochu na vymazání formy</a:t>
            </a:r>
            <a:endParaRPr lang="cs-CZ" dirty="0"/>
          </a:p>
          <a:p>
            <a:r>
              <a:rPr lang="cs-CZ" i="1" dirty="0"/>
              <a:t>2 hrsti nasekaných kopřiv</a:t>
            </a:r>
            <a:endParaRPr lang="cs-CZ" dirty="0"/>
          </a:p>
          <a:p>
            <a:r>
              <a:rPr lang="cs-CZ" i="1" dirty="0"/>
              <a:t>1 lžíce nasekané pažitky</a:t>
            </a:r>
            <a:endParaRPr lang="cs-CZ" dirty="0"/>
          </a:p>
          <a:p>
            <a:r>
              <a:rPr lang="cs-CZ" i="1" dirty="0"/>
              <a:t>1 lžíce nasekané petrželky + na ozdobu</a:t>
            </a:r>
            <a:endParaRPr lang="cs-CZ" dirty="0"/>
          </a:p>
          <a:p>
            <a:r>
              <a:rPr lang="cs-CZ" i="1" dirty="0"/>
              <a:t>½ lžičky prášku do pečiva</a:t>
            </a:r>
            <a:endParaRPr lang="cs-CZ" dirty="0"/>
          </a:p>
          <a:p>
            <a:r>
              <a:rPr lang="cs-CZ" i="1" dirty="0"/>
              <a:t>sůl, pepř, muškátový oříšek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8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Technologický postup: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Do větší mísy nasypu rohlíky, zaliju je mlékem a nechám je nasáknout. Pak je zlehka vymačkám, zbylé mléko vyliju, a rohlíky pečlivě promíchám s prošlehanými žloutky, uzeným masem, rozpuštěným máslem, kopřivami, pažitkou, petrželkou a práškem do pečiva. Směs ochutím solí, pepřem a muškátovým oříškem.</a:t>
            </a:r>
            <a:endParaRPr lang="cs-CZ" dirty="0"/>
          </a:p>
          <a:p>
            <a:r>
              <a:rPr lang="cs-CZ" i="1" dirty="0"/>
              <a:t>Troubu předehřeju na 200 °C. </a:t>
            </a:r>
            <a:r>
              <a:rPr lang="cs-CZ" i="1" dirty="0" err="1"/>
              <a:t>Pekáček</a:t>
            </a:r>
            <a:r>
              <a:rPr lang="cs-CZ" i="1" dirty="0"/>
              <a:t> nebo zapékací mísu vymažu máslem. Z bílků ušlehám tuhý sníh a opatrně ho přimíchám do směsi. Směs naliju do </a:t>
            </a:r>
            <a:r>
              <a:rPr lang="cs-CZ" i="1" dirty="0" err="1"/>
              <a:t>pekáčku</a:t>
            </a:r>
            <a:r>
              <a:rPr lang="cs-CZ" i="1" dirty="0"/>
              <a:t> a peču asi půl hodiny dozlatova. Nádivku podávám posypanou pažitkou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7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74" y="586945"/>
            <a:ext cx="3907884" cy="306447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89" y="247135"/>
            <a:ext cx="2698853" cy="374409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718" y="3991232"/>
            <a:ext cx="3979905" cy="282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7350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167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Velikonoční nádivka</vt:lpstr>
      <vt:lpstr>Suroviny: </vt:lpstr>
      <vt:lpstr>Technologický postup: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Velikonoční nádivka</dc:title>
  <dc:creator>Petra Dzuriková</dc:creator>
  <cp:lastModifiedBy>Petra Dzuriková</cp:lastModifiedBy>
  <cp:revision>1</cp:revision>
  <dcterms:created xsi:type="dcterms:W3CDTF">2021-03-22T10:54:58Z</dcterms:created>
  <dcterms:modified xsi:type="dcterms:W3CDTF">2021-03-22T10:58:49Z</dcterms:modified>
</cp:coreProperties>
</file>