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notesMasterIdLst>
    <p:notesMasterId r:id="rId10"/>
  </p:notesMasterIdLst>
  <p:handoutMasterIdLst>
    <p:handoutMasterId r:id="rId11"/>
  </p:handoutMasterIdLst>
  <p:sldIdLst>
    <p:sldId id="361" r:id="rId3"/>
    <p:sldId id="282" r:id="rId4"/>
    <p:sldId id="359" r:id="rId5"/>
    <p:sldId id="309" r:id="rId6"/>
    <p:sldId id="356" r:id="rId7"/>
    <p:sldId id="360" r:id="rId8"/>
    <p:sldId id="270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CCA62"/>
    <a:srgbClr val="E33DB4"/>
    <a:srgbClr val="00AAF0"/>
    <a:srgbClr val="00B0F0"/>
    <a:srgbClr val="F68556"/>
    <a:srgbClr val="FAC6A3"/>
    <a:srgbClr val="FF0000"/>
    <a:srgbClr val="47D6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316" autoAdjust="0"/>
  </p:normalViewPr>
  <p:slideViewPr>
    <p:cSldViewPr>
      <p:cViewPr varScale="1">
        <p:scale>
          <a:sx n="110" d="100"/>
          <a:sy n="110" d="100"/>
        </p:scale>
        <p:origin x="-164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22B7B-07E6-4D80-9887-91E0545AF0EF}" type="doc">
      <dgm:prSet loTypeId="urn:microsoft.com/office/officeart/2005/8/layout/balance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BFA9B90B-CBB7-4085-B240-75421A191D5F}">
      <dgm:prSet phldrT="[Text]"/>
      <dgm:spPr>
        <a:solidFill>
          <a:srgbClr val="FFFF00">
            <a:alpha val="89804"/>
          </a:srgbClr>
        </a:solidFill>
      </dgm:spPr>
      <dgm:t>
        <a:bodyPr/>
        <a:lstStyle/>
        <a:p>
          <a:r>
            <a:rPr lang="cs-CZ" dirty="0" smtClean="0"/>
            <a:t>Snímek</a:t>
          </a:r>
          <a:endParaRPr lang="cs-CZ" dirty="0"/>
        </a:p>
      </dgm:t>
    </dgm:pt>
    <dgm:pt modelId="{E3E2E119-93F5-49B4-8315-361EA690FB2D}" type="parTrans" cxnId="{50EC871E-7C87-4200-B568-1775509ED14B}">
      <dgm:prSet/>
      <dgm:spPr/>
      <dgm:t>
        <a:bodyPr/>
        <a:lstStyle/>
        <a:p>
          <a:endParaRPr lang="cs-CZ"/>
        </a:p>
      </dgm:t>
    </dgm:pt>
    <dgm:pt modelId="{39A3AF62-3CD8-4392-BF6D-C0873FF669F7}" type="sibTrans" cxnId="{50EC871E-7C87-4200-B568-1775509ED14B}">
      <dgm:prSet/>
      <dgm:spPr/>
      <dgm:t>
        <a:bodyPr/>
        <a:lstStyle/>
        <a:p>
          <a:endParaRPr lang="cs-CZ"/>
        </a:p>
      </dgm:t>
    </dgm:pt>
    <dgm:pt modelId="{9BBBA2FC-7248-4EE1-9A78-0DC314A88289}">
      <dgm:prSet phldrT="[Text]"/>
      <dgm:spPr>
        <a:solidFill>
          <a:srgbClr val="7030A0"/>
        </a:solidFill>
      </dgm:spPr>
      <dgm:t>
        <a:bodyPr/>
        <a:lstStyle/>
        <a:p>
          <a:r>
            <a:rPr lang="cs-CZ" dirty="0" smtClean="0"/>
            <a:t>Přechody</a:t>
          </a:r>
          <a:endParaRPr lang="cs-CZ" dirty="0"/>
        </a:p>
      </dgm:t>
    </dgm:pt>
    <dgm:pt modelId="{744F16B6-6C8A-4653-ABBD-467326B423A2}" type="parTrans" cxnId="{FD88C49D-D4A9-454B-9D5A-BF7E8AFF2624}">
      <dgm:prSet/>
      <dgm:spPr/>
      <dgm:t>
        <a:bodyPr/>
        <a:lstStyle/>
        <a:p>
          <a:endParaRPr lang="cs-CZ"/>
        </a:p>
      </dgm:t>
    </dgm:pt>
    <dgm:pt modelId="{CB4C415F-4F02-48C8-BE24-27F079C89E86}" type="sibTrans" cxnId="{FD88C49D-D4A9-454B-9D5A-BF7E8AFF2624}">
      <dgm:prSet/>
      <dgm:spPr/>
      <dgm:t>
        <a:bodyPr/>
        <a:lstStyle/>
        <a:p>
          <a:endParaRPr lang="cs-CZ"/>
        </a:p>
      </dgm:t>
    </dgm:pt>
    <dgm:pt modelId="{64B1CE24-2504-4220-9DA6-6E86B4586FF7}">
      <dgm:prSet phldrT="[Text]"/>
      <dgm:spPr>
        <a:solidFill>
          <a:srgbClr val="FF0000"/>
        </a:solidFill>
      </dgm:spPr>
      <dgm:t>
        <a:bodyPr/>
        <a:lstStyle/>
        <a:p>
          <a:r>
            <a:rPr lang="cs-CZ" dirty="0" smtClean="0"/>
            <a:t>Animace</a:t>
          </a:r>
          <a:endParaRPr lang="cs-CZ" dirty="0"/>
        </a:p>
      </dgm:t>
    </dgm:pt>
    <dgm:pt modelId="{95858157-7939-4A2F-AC4E-D49BD7446498}" type="parTrans" cxnId="{D1024EE9-CC45-4F50-A31B-D293C0E5A3BB}">
      <dgm:prSet/>
      <dgm:spPr/>
      <dgm:t>
        <a:bodyPr/>
        <a:lstStyle/>
        <a:p>
          <a:endParaRPr lang="cs-CZ"/>
        </a:p>
      </dgm:t>
    </dgm:pt>
    <dgm:pt modelId="{99F5A3BE-8D7D-4149-ABF5-1885EEACCACA}" type="sibTrans" cxnId="{D1024EE9-CC45-4F50-A31B-D293C0E5A3BB}">
      <dgm:prSet/>
      <dgm:spPr/>
      <dgm:t>
        <a:bodyPr/>
        <a:lstStyle/>
        <a:p>
          <a:endParaRPr lang="cs-CZ"/>
        </a:p>
      </dgm:t>
    </dgm:pt>
    <dgm:pt modelId="{7991569B-5F8D-429C-891B-44DF75D936C2}">
      <dgm:prSet phldrT="[Text]"/>
      <dgm:spPr>
        <a:solidFill>
          <a:srgbClr val="47D6F3">
            <a:alpha val="90000"/>
          </a:srgbClr>
        </a:solidFill>
      </dgm:spPr>
      <dgm:t>
        <a:bodyPr/>
        <a:lstStyle/>
        <a:p>
          <a:r>
            <a:rPr lang="cs-CZ" dirty="0" smtClean="0"/>
            <a:t>Prezentace</a:t>
          </a:r>
          <a:endParaRPr lang="cs-CZ" dirty="0"/>
        </a:p>
      </dgm:t>
    </dgm:pt>
    <dgm:pt modelId="{33736049-BB61-4FC2-BFFE-ECD5C7671E79}" type="parTrans" cxnId="{A9D2D5AC-56E5-46AF-AC61-FAC3CDF0233F}">
      <dgm:prSet/>
      <dgm:spPr/>
      <dgm:t>
        <a:bodyPr/>
        <a:lstStyle/>
        <a:p>
          <a:endParaRPr lang="cs-CZ"/>
        </a:p>
      </dgm:t>
    </dgm:pt>
    <dgm:pt modelId="{28B382AA-F1AD-4283-B472-0E15CD9C69CC}" type="sibTrans" cxnId="{A9D2D5AC-56E5-46AF-AC61-FAC3CDF0233F}">
      <dgm:prSet/>
      <dgm:spPr/>
      <dgm:t>
        <a:bodyPr/>
        <a:lstStyle/>
        <a:p>
          <a:endParaRPr lang="cs-CZ"/>
        </a:p>
      </dgm:t>
    </dgm:pt>
    <dgm:pt modelId="{2715C831-0CBE-4C57-A4A9-3AC48872FD07}">
      <dgm:prSet phldrT="[Text]"/>
      <dgm:spPr>
        <a:solidFill>
          <a:srgbClr val="FF3399"/>
        </a:solidFill>
      </dgm:spPr>
      <dgm:t>
        <a:bodyPr/>
        <a:lstStyle/>
        <a:p>
          <a:r>
            <a:rPr lang="cs-CZ" dirty="0" smtClean="0"/>
            <a:t>Objekty</a:t>
          </a:r>
          <a:endParaRPr lang="cs-CZ" dirty="0"/>
        </a:p>
      </dgm:t>
    </dgm:pt>
    <dgm:pt modelId="{663BC187-28C9-415E-9A87-5813F6634D66}" type="parTrans" cxnId="{151E4924-670A-4A27-B5DA-64E9EFD2FB59}">
      <dgm:prSet/>
      <dgm:spPr/>
      <dgm:t>
        <a:bodyPr/>
        <a:lstStyle/>
        <a:p>
          <a:endParaRPr lang="cs-CZ"/>
        </a:p>
      </dgm:t>
    </dgm:pt>
    <dgm:pt modelId="{756A843E-A2E2-402D-8F90-6DAA2A1F42BB}" type="sibTrans" cxnId="{151E4924-670A-4A27-B5DA-64E9EFD2FB59}">
      <dgm:prSet/>
      <dgm:spPr/>
      <dgm:t>
        <a:bodyPr/>
        <a:lstStyle/>
        <a:p>
          <a:endParaRPr lang="cs-CZ"/>
        </a:p>
      </dgm:t>
    </dgm:pt>
    <dgm:pt modelId="{AA443553-43DC-4EEB-A2FA-677EE516509A}">
      <dgm:prSet phldrT="[Text]"/>
      <dgm:spPr>
        <a:solidFill>
          <a:srgbClr val="92D050"/>
        </a:solidFill>
      </dgm:spPr>
      <dgm:t>
        <a:bodyPr/>
        <a:lstStyle/>
        <a:p>
          <a:r>
            <a:rPr lang="cs-CZ" dirty="0" smtClean="0"/>
            <a:t>Formát</a:t>
          </a:r>
          <a:endParaRPr lang="cs-CZ" dirty="0"/>
        </a:p>
      </dgm:t>
    </dgm:pt>
    <dgm:pt modelId="{EB361DBB-0EF7-4C25-826C-8DAB0BCA60FC}" type="parTrans" cxnId="{BDA02DD1-3626-440A-AC79-784382946327}">
      <dgm:prSet/>
      <dgm:spPr/>
      <dgm:t>
        <a:bodyPr/>
        <a:lstStyle/>
        <a:p>
          <a:endParaRPr lang="cs-CZ"/>
        </a:p>
      </dgm:t>
    </dgm:pt>
    <dgm:pt modelId="{F782B088-4446-44DC-BCC3-C5104F65BC9D}" type="sibTrans" cxnId="{BDA02DD1-3626-440A-AC79-784382946327}">
      <dgm:prSet/>
      <dgm:spPr/>
      <dgm:t>
        <a:bodyPr/>
        <a:lstStyle/>
        <a:p>
          <a:endParaRPr lang="cs-CZ"/>
        </a:p>
      </dgm:t>
    </dgm:pt>
    <dgm:pt modelId="{529675EE-929E-4603-B67C-455E9C27353C}">
      <dgm:prSet phldrT="[Text]"/>
      <dgm:spPr>
        <a:solidFill>
          <a:srgbClr val="FFC000"/>
        </a:solidFill>
      </dgm:spPr>
      <dgm:t>
        <a:bodyPr/>
        <a:lstStyle/>
        <a:p>
          <a:r>
            <a:rPr lang="cs-CZ" dirty="0" smtClean="0"/>
            <a:t>Návrh</a:t>
          </a:r>
          <a:endParaRPr lang="cs-CZ" dirty="0"/>
        </a:p>
      </dgm:t>
    </dgm:pt>
    <dgm:pt modelId="{CE67CA0D-EB4A-4542-8B4A-B874410C2382}" type="parTrans" cxnId="{55899BF4-4B23-4E5A-B285-F0EC89831258}">
      <dgm:prSet/>
      <dgm:spPr/>
      <dgm:t>
        <a:bodyPr/>
        <a:lstStyle/>
        <a:p>
          <a:endParaRPr lang="cs-CZ"/>
        </a:p>
      </dgm:t>
    </dgm:pt>
    <dgm:pt modelId="{46F05D85-073D-4A82-BBDC-D3C15D5C9399}" type="sibTrans" cxnId="{55899BF4-4B23-4E5A-B285-F0EC89831258}">
      <dgm:prSet/>
      <dgm:spPr/>
      <dgm:t>
        <a:bodyPr/>
        <a:lstStyle/>
        <a:p>
          <a:endParaRPr lang="cs-CZ"/>
        </a:p>
      </dgm:t>
    </dgm:pt>
    <dgm:pt modelId="{5203281B-8783-4393-9608-16C9B47378B6}" type="pres">
      <dgm:prSet presAssocID="{21322B7B-07E6-4D80-9887-91E0545AF0E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922384B-17D9-49AF-A3DE-4DB0E6321A99}" type="pres">
      <dgm:prSet presAssocID="{21322B7B-07E6-4D80-9887-91E0545AF0EF}" presName="dummyMaxCanvas" presStyleCnt="0"/>
      <dgm:spPr/>
    </dgm:pt>
    <dgm:pt modelId="{0134829B-7110-45DD-B566-F95230DEB094}" type="pres">
      <dgm:prSet presAssocID="{21322B7B-07E6-4D80-9887-91E0545AF0EF}" presName="parentComposite" presStyleCnt="0"/>
      <dgm:spPr/>
    </dgm:pt>
    <dgm:pt modelId="{BB282EB3-66CB-469C-9967-7515361DE2FD}" type="pres">
      <dgm:prSet presAssocID="{21322B7B-07E6-4D80-9887-91E0545AF0EF}" presName="parent1" presStyleLbl="alignAccFollowNode1" presStyleIdx="0" presStyleCnt="4" custAng="20621932" custLinFactNeighborX="11678" custLinFactNeighborY="45919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E60E9ECC-1B7A-4EDD-9DC8-68633E06E2BD}" type="pres">
      <dgm:prSet presAssocID="{21322B7B-07E6-4D80-9887-91E0545AF0EF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41122F56-4D7C-4CF6-8148-CCEF3104B2D2}" type="pres">
      <dgm:prSet presAssocID="{21322B7B-07E6-4D80-9887-91E0545AF0EF}" presName="childrenComposite" presStyleCnt="0"/>
      <dgm:spPr/>
    </dgm:pt>
    <dgm:pt modelId="{FD55D179-465F-4D8D-9E74-3C050C2A8094}" type="pres">
      <dgm:prSet presAssocID="{21322B7B-07E6-4D80-9887-91E0545AF0EF}" presName="dummyMaxCanvas_ChildArea" presStyleCnt="0"/>
      <dgm:spPr/>
    </dgm:pt>
    <dgm:pt modelId="{63126D04-AFEF-440B-BA4A-C507E37EAD33}" type="pres">
      <dgm:prSet presAssocID="{21322B7B-07E6-4D80-9887-91E0545AF0EF}" presName="fulcrum" presStyleLbl="alignAccFollowNode1" presStyleIdx="2" presStyleCnt="4"/>
      <dgm:spPr>
        <a:solidFill>
          <a:srgbClr val="CC6600">
            <a:alpha val="90000"/>
          </a:srgbClr>
        </a:solidFill>
      </dgm:spPr>
      <dgm:t>
        <a:bodyPr/>
        <a:lstStyle/>
        <a:p>
          <a:endParaRPr lang="cs-CZ"/>
        </a:p>
      </dgm:t>
    </dgm:pt>
    <dgm:pt modelId="{3DB34AA9-E836-4D9C-BD7F-6D122CFCEB96}" type="pres">
      <dgm:prSet presAssocID="{21322B7B-07E6-4D80-9887-91E0545AF0EF}" presName="balance_23" presStyleLbl="alignAccFollowNode1" presStyleIdx="3" presStyleCnt="4">
        <dgm:presLayoutVars>
          <dgm:bulletEnabled val="1"/>
        </dgm:presLayoutVars>
      </dgm:prSet>
      <dgm:spPr>
        <a:solidFill>
          <a:srgbClr val="CC6600">
            <a:alpha val="89804"/>
          </a:srgbClr>
        </a:solidFill>
      </dgm:spPr>
      <dgm:t>
        <a:bodyPr/>
        <a:lstStyle/>
        <a:p>
          <a:endParaRPr lang="cs-CZ"/>
        </a:p>
      </dgm:t>
    </dgm:pt>
    <dgm:pt modelId="{1CDF836A-57FD-46F4-B405-6F88910DB7FA}" type="pres">
      <dgm:prSet presAssocID="{21322B7B-07E6-4D80-9887-91E0545AF0EF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5EDEFAB-D586-4610-8A21-10D82DFF04FD}" type="pres">
      <dgm:prSet presAssocID="{21322B7B-07E6-4D80-9887-91E0545AF0EF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4A73E0-3606-4F65-A816-95D702FD8A89}" type="pres">
      <dgm:prSet presAssocID="{21322B7B-07E6-4D80-9887-91E0545AF0EF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5E1F67-7B0F-48A6-B270-966F419414FB}" type="pres">
      <dgm:prSet presAssocID="{21322B7B-07E6-4D80-9887-91E0545AF0EF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74C5702-D31D-4497-89DC-633CACA1D6EB}" type="pres">
      <dgm:prSet presAssocID="{21322B7B-07E6-4D80-9887-91E0545AF0EF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DC210DC-3E5E-4027-A9BC-40E6776A7F33}" type="presOf" srcId="{AA443553-43DC-4EEB-A2FA-677EE516509A}" destId="{D5EDEFAB-D586-4610-8A21-10D82DFF04FD}" srcOrd="0" destOrd="0" presId="urn:microsoft.com/office/officeart/2005/8/layout/balance1"/>
    <dgm:cxn modelId="{205CB3F7-3A16-4CE8-9BD4-4650ED45F41B}" type="presOf" srcId="{7991569B-5F8D-429C-891B-44DF75D936C2}" destId="{E60E9ECC-1B7A-4EDD-9DC8-68633E06E2BD}" srcOrd="0" destOrd="0" presId="urn:microsoft.com/office/officeart/2005/8/layout/balance1"/>
    <dgm:cxn modelId="{D1024EE9-CC45-4F50-A31B-D293C0E5A3BB}" srcId="{BFA9B90B-CBB7-4085-B240-75421A191D5F}" destId="{64B1CE24-2504-4220-9DA6-6E86B4586FF7}" srcOrd="1" destOrd="0" parTransId="{95858157-7939-4A2F-AC4E-D49BD7446498}" sibTransId="{99F5A3BE-8D7D-4149-ABF5-1885EEACCACA}"/>
    <dgm:cxn modelId="{FD88C49D-D4A9-454B-9D5A-BF7E8AFF2624}" srcId="{BFA9B90B-CBB7-4085-B240-75421A191D5F}" destId="{9BBBA2FC-7248-4EE1-9A78-0DC314A88289}" srcOrd="0" destOrd="0" parTransId="{744F16B6-6C8A-4653-ABBD-467326B423A2}" sibTransId="{CB4C415F-4F02-48C8-BE24-27F079C89E86}"/>
    <dgm:cxn modelId="{A9D2D5AC-56E5-46AF-AC61-FAC3CDF0233F}" srcId="{21322B7B-07E6-4D80-9887-91E0545AF0EF}" destId="{7991569B-5F8D-429C-891B-44DF75D936C2}" srcOrd="1" destOrd="0" parTransId="{33736049-BB61-4FC2-BFFE-ECD5C7671E79}" sibTransId="{28B382AA-F1AD-4283-B472-0E15CD9C69CC}"/>
    <dgm:cxn modelId="{B8A5B91E-EFCB-47CA-8294-B3E1683B93A0}" type="presOf" srcId="{2715C831-0CBE-4C57-A4A9-3AC48872FD07}" destId="{1CDF836A-57FD-46F4-B405-6F88910DB7FA}" srcOrd="0" destOrd="0" presId="urn:microsoft.com/office/officeart/2005/8/layout/balance1"/>
    <dgm:cxn modelId="{151E4924-670A-4A27-B5DA-64E9EFD2FB59}" srcId="{7991569B-5F8D-429C-891B-44DF75D936C2}" destId="{2715C831-0CBE-4C57-A4A9-3AC48872FD07}" srcOrd="0" destOrd="0" parTransId="{663BC187-28C9-415E-9A87-5813F6634D66}" sibTransId="{756A843E-A2E2-402D-8F90-6DAA2A1F42BB}"/>
    <dgm:cxn modelId="{55899BF4-4B23-4E5A-B285-F0EC89831258}" srcId="{7991569B-5F8D-429C-891B-44DF75D936C2}" destId="{529675EE-929E-4603-B67C-455E9C27353C}" srcOrd="2" destOrd="0" parTransId="{CE67CA0D-EB4A-4542-8B4A-B874410C2382}" sibTransId="{46F05D85-073D-4A82-BBDC-D3C15D5C9399}"/>
    <dgm:cxn modelId="{50EC871E-7C87-4200-B568-1775509ED14B}" srcId="{21322B7B-07E6-4D80-9887-91E0545AF0EF}" destId="{BFA9B90B-CBB7-4085-B240-75421A191D5F}" srcOrd="0" destOrd="0" parTransId="{E3E2E119-93F5-49B4-8315-361EA690FB2D}" sibTransId="{39A3AF62-3CD8-4392-BF6D-C0873FF669F7}"/>
    <dgm:cxn modelId="{BDA02DD1-3626-440A-AC79-784382946327}" srcId="{7991569B-5F8D-429C-891B-44DF75D936C2}" destId="{AA443553-43DC-4EEB-A2FA-677EE516509A}" srcOrd="1" destOrd="0" parTransId="{EB361DBB-0EF7-4C25-826C-8DAB0BCA60FC}" sibTransId="{F782B088-4446-44DC-BCC3-C5104F65BC9D}"/>
    <dgm:cxn modelId="{0C8ACE9B-7319-4136-8B7D-8C07AABA7882}" type="presOf" srcId="{529675EE-929E-4603-B67C-455E9C27353C}" destId="{624A73E0-3606-4F65-A816-95D702FD8A89}" srcOrd="0" destOrd="0" presId="urn:microsoft.com/office/officeart/2005/8/layout/balance1"/>
    <dgm:cxn modelId="{23258BE0-0649-4213-84AE-586DB866C9C8}" type="presOf" srcId="{9BBBA2FC-7248-4EE1-9A78-0DC314A88289}" destId="{D85E1F67-7B0F-48A6-B270-966F419414FB}" srcOrd="0" destOrd="0" presId="urn:microsoft.com/office/officeart/2005/8/layout/balance1"/>
    <dgm:cxn modelId="{F1DA9DF4-940C-4F86-AC89-F57897093864}" type="presOf" srcId="{64B1CE24-2504-4220-9DA6-6E86B4586FF7}" destId="{D74C5702-D31D-4497-89DC-633CACA1D6EB}" srcOrd="0" destOrd="0" presId="urn:microsoft.com/office/officeart/2005/8/layout/balance1"/>
    <dgm:cxn modelId="{771825BF-32F1-4F81-860E-7AE953802C05}" type="presOf" srcId="{21322B7B-07E6-4D80-9887-91E0545AF0EF}" destId="{5203281B-8783-4393-9608-16C9B47378B6}" srcOrd="0" destOrd="0" presId="urn:microsoft.com/office/officeart/2005/8/layout/balance1"/>
    <dgm:cxn modelId="{5A5A2788-5187-45A3-BC5F-01706EE6FDD0}" type="presOf" srcId="{BFA9B90B-CBB7-4085-B240-75421A191D5F}" destId="{BB282EB3-66CB-469C-9967-7515361DE2FD}" srcOrd="0" destOrd="0" presId="urn:microsoft.com/office/officeart/2005/8/layout/balance1"/>
    <dgm:cxn modelId="{7215E59F-9D45-4511-9620-50F0017C10E6}" type="presParOf" srcId="{5203281B-8783-4393-9608-16C9B47378B6}" destId="{6922384B-17D9-49AF-A3DE-4DB0E6321A99}" srcOrd="0" destOrd="0" presId="urn:microsoft.com/office/officeart/2005/8/layout/balance1"/>
    <dgm:cxn modelId="{221FAF29-B12E-4047-8361-4166A1ADC100}" type="presParOf" srcId="{5203281B-8783-4393-9608-16C9B47378B6}" destId="{0134829B-7110-45DD-B566-F95230DEB094}" srcOrd="1" destOrd="0" presId="urn:microsoft.com/office/officeart/2005/8/layout/balance1"/>
    <dgm:cxn modelId="{3C1260A6-7C37-4D94-85B7-41C9B7E32BA7}" type="presParOf" srcId="{0134829B-7110-45DD-B566-F95230DEB094}" destId="{BB282EB3-66CB-469C-9967-7515361DE2FD}" srcOrd="0" destOrd="0" presId="urn:microsoft.com/office/officeart/2005/8/layout/balance1"/>
    <dgm:cxn modelId="{DB661C4C-0E81-4E53-92C3-B4B20FE9AD7E}" type="presParOf" srcId="{0134829B-7110-45DD-B566-F95230DEB094}" destId="{E60E9ECC-1B7A-4EDD-9DC8-68633E06E2BD}" srcOrd="1" destOrd="0" presId="urn:microsoft.com/office/officeart/2005/8/layout/balance1"/>
    <dgm:cxn modelId="{9B03EE58-8955-467B-B9B3-5D47773FE2B8}" type="presParOf" srcId="{5203281B-8783-4393-9608-16C9B47378B6}" destId="{41122F56-4D7C-4CF6-8148-CCEF3104B2D2}" srcOrd="2" destOrd="0" presId="urn:microsoft.com/office/officeart/2005/8/layout/balance1"/>
    <dgm:cxn modelId="{81121148-EE7E-4E9D-BB57-66CEFC736340}" type="presParOf" srcId="{41122F56-4D7C-4CF6-8148-CCEF3104B2D2}" destId="{FD55D179-465F-4D8D-9E74-3C050C2A8094}" srcOrd="0" destOrd="0" presId="urn:microsoft.com/office/officeart/2005/8/layout/balance1"/>
    <dgm:cxn modelId="{4C8A1160-1819-46AA-8B36-CA0300ABD979}" type="presParOf" srcId="{41122F56-4D7C-4CF6-8148-CCEF3104B2D2}" destId="{63126D04-AFEF-440B-BA4A-C507E37EAD33}" srcOrd="1" destOrd="0" presId="urn:microsoft.com/office/officeart/2005/8/layout/balance1"/>
    <dgm:cxn modelId="{78049867-CA37-4342-9D73-9BA347192E50}" type="presParOf" srcId="{41122F56-4D7C-4CF6-8148-CCEF3104B2D2}" destId="{3DB34AA9-E836-4D9C-BD7F-6D122CFCEB96}" srcOrd="2" destOrd="0" presId="urn:microsoft.com/office/officeart/2005/8/layout/balance1"/>
    <dgm:cxn modelId="{28379F36-0B1A-4E9B-835A-48411B246234}" type="presParOf" srcId="{41122F56-4D7C-4CF6-8148-CCEF3104B2D2}" destId="{1CDF836A-57FD-46F4-B405-6F88910DB7FA}" srcOrd="3" destOrd="0" presId="urn:microsoft.com/office/officeart/2005/8/layout/balance1"/>
    <dgm:cxn modelId="{713E93EE-98D8-471C-92D2-646A1EC11757}" type="presParOf" srcId="{41122F56-4D7C-4CF6-8148-CCEF3104B2D2}" destId="{D5EDEFAB-D586-4610-8A21-10D82DFF04FD}" srcOrd="4" destOrd="0" presId="urn:microsoft.com/office/officeart/2005/8/layout/balance1"/>
    <dgm:cxn modelId="{FA7E1105-5092-4DF8-8296-E975CBC4263B}" type="presParOf" srcId="{41122F56-4D7C-4CF6-8148-CCEF3104B2D2}" destId="{624A73E0-3606-4F65-A816-95D702FD8A89}" srcOrd="5" destOrd="0" presId="urn:microsoft.com/office/officeart/2005/8/layout/balance1"/>
    <dgm:cxn modelId="{964F09B5-B609-496A-B6A0-F3454B930240}" type="presParOf" srcId="{41122F56-4D7C-4CF6-8148-CCEF3104B2D2}" destId="{D85E1F67-7B0F-48A6-B270-966F419414FB}" srcOrd="6" destOrd="0" presId="urn:microsoft.com/office/officeart/2005/8/layout/balance1"/>
    <dgm:cxn modelId="{C86F6DC8-5A00-42BC-819F-69AE9F3C1495}" type="presParOf" srcId="{41122F56-4D7C-4CF6-8148-CCEF3104B2D2}" destId="{D74C5702-D31D-4497-89DC-633CACA1D6E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82EB3-66CB-469C-9967-7515361DE2FD}">
      <dsp:nvSpPr>
        <dsp:cNvPr id="0" name=""/>
        <dsp:cNvSpPr/>
      </dsp:nvSpPr>
      <dsp:spPr>
        <a:xfrm rot="20621932">
          <a:off x="360039" y="360044"/>
          <a:ext cx="1270221" cy="705678"/>
        </a:xfrm>
        <a:prstGeom prst="roundRect">
          <a:avLst>
            <a:gd name="adj" fmla="val 10000"/>
          </a:avLst>
        </a:prstGeom>
        <a:solidFill>
          <a:srgbClr val="FFFF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Snímek</a:t>
          </a:r>
          <a:endParaRPr lang="cs-CZ" sz="1500" kern="1200" dirty="0"/>
        </a:p>
      </dsp:txBody>
      <dsp:txXfrm>
        <a:off x="380708" y="380713"/>
        <a:ext cx="1228883" cy="664340"/>
      </dsp:txXfrm>
    </dsp:sp>
    <dsp:sp modelId="{E60E9ECC-1B7A-4EDD-9DC8-68633E06E2BD}">
      <dsp:nvSpPr>
        <dsp:cNvPr id="0" name=""/>
        <dsp:cNvSpPr/>
      </dsp:nvSpPr>
      <dsp:spPr>
        <a:xfrm>
          <a:off x="2046467" y="36003"/>
          <a:ext cx="1270221" cy="705678"/>
        </a:xfrm>
        <a:prstGeom prst="roundRect">
          <a:avLst>
            <a:gd name="adj" fmla="val 10000"/>
          </a:avLst>
        </a:prstGeom>
        <a:solidFill>
          <a:srgbClr val="47D6F3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Prezentace</a:t>
          </a:r>
          <a:endParaRPr lang="cs-CZ" sz="1500" kern="1200" dirty="0"/>
        </a:p>
      </dsp:txBody>
      <dsp:txXfrm>
        <a:off x="2067136" y="56672"/>
        <a:ext cx="1228883" cy="664340"/>
      </dsp:txXfrm>
    </dsp:sp>
    <dsp:sp modelId="{63126D04-AFEF-440B-BA4A-C507E37EAD33}">
      <dsp:nvSpPr>
        <dsp:cNvPr id="0" name=""/>
        <dsp:cNvSpPr/>
      </dsp:nvSpPr>
      <dsp:spPr>
        <a:xfrm>
          <a:off x="1499566" y="3035137"/>
          <a:ext cx="529258" cy="529258"/>
        </a:xfrm>
        <a:prstGeom prst="triangle">
          <a:avLst/>
        </a:prstGeom>
        <a:solidFill>
          <a:srgbClr val="CC66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B34AA9-E836-4D9C-BD7F-6D122CFCEB96}">
      <dsp:nvSpPr>
        <dsp:cNvPr id="0" name=""/>
        <dsp:cNvSpPr/>
      </dsp:nvSpPr>
      <dsp:spPr>
        <a:xfrm rot="240000">
          <a:off x="175934" y="2808343"/>
          <a:ext cx="3176522" cy="222124"/>
        </a:xfrm>
        <a:prstGeom prst="rect">
          <a:avLst/>
        </a:prstGeom>
        <a:solidFill>
          <a:srgbClr val="CC66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DF836A-57FD-46F4-B405-6F88910DB7FA}">
      <dsp:nvSpPr>
        <dsp:cNvPr id="0" name=""/>
        <dsp:cNvSpPr/>
      </dsp:nvSpPr>
      <dsp:spPr>
        <a:xfrm rot="240000">
          <a:off x="2083160" y="2252979"/>
          <a:ext cx="1267402" cy="590480"/>
        </a:xfrm>
        <a:prstGeom prst="roundRect">
          <a:avLst/>
        </a:prstGeom>
        <a:solidFill>
          <a:srgbClr val="FF3399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Objekty</a:t>
          </a:r>
          <a:endParaRPr lang="cs-CZ" sz="1800" kern="1200" dirty="0"/>
        </a:p>
      </dsp:txBody>
      <dsp:txXfrm>
        <a:off x="2111985" y="2281804"/>
        <a:ext cx="1209752" cy="532830"/>
      </dsp:txXfrm>
    </dsp:sp>
    <dsp:sp modelId="{D5EDEFAB-D586-4610-8A21-10D82DFF04FD}">
      <dsp:nvSpPr>
        <dsp:cNvPr id="0" name=""/>
        <dsp:cNvSpPr/>
      </dsp:nvSpPr>
      <dsp:spPr>
        <a:xfrm rot="240000">
          <a:off x="2129029" y="1617868"/>
          <a:ext cx="1267402" cy="590480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Formát</a:t>
          </a:r>
          <a:endParaRPr lang="cs-CZ" sz="1800" kern="1200" dirty="0"/>
        </a:p>
      </dsp:txBody>
      <dsp:txXfrm>
        <a:off x="2157854" y="1646693"/>
        <a:ext cx="1209752" cy="532830"/>
      </dsp:txXfrm>
    </dsp:sp>
    <dsp:sp modelId="{624A73E0-3606-4F65-A816-95D702FD8A89}">
      <dsp:nvSpPr>
        <dsp:cNvPr id="0" name=""/>
        <dsp:cNvSpPr/>
      </dsp:nvSpPr>
      <dsp:spPr>
        <a:xfrm rot="240000">
          <a:off x="2174898" y="996871"/>
          <a:ext cx="1267402" cy="59048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Návrh</a:t>
          </a:r>
          <a:endParaRPr lang="cs-CZ" sz="1800" kern="1200" dirty="0"/>
        </a:p>
      </dsp:txBody>
      <dsp:txXfrm>
        <a:off x="2203723" y="1025696"/>
        <a:ext cx="1209752" cy="532830"/>
      </dsp:txXfrm>
    </dsp:sp>
    <dsp:sp modelId="{D85E1F67-7B0F-48A6-B270-966F419414FB}">
      <dsp:nvSpPr>
        <dsp:cNvPr id="0" name=""/>
        <dsp:cNvSpPr/>
      </dsp:nvSpPr>
      <dsp:spPr>
        <a:xfrm rot="240000">
          <a:off x="266038" y="2125956"/>
          <a:ext cx="1267402" cy="59048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Přechody</a:t>
          </a:r>
          <a:endParaRPr lang="cs-CZ" sz="1800" kern="1200" dirty="0"/>
        </a:p>
      </dsp:txBody>
      <dsp:txXfrm>
        <a:off x="294863" y="2154781"/>
        <a:ext cx="1209752" cy="532830"/>
      </dsp:txXfrm>
    </dsp:sp>
    <dsp:sp modelId="{D74C5702-D31D-4497-89DC-633CACA1D6EB}">
      <dsp:nvSpPr>
        <dsp:cNvPr id="0" name=""/>
        <dsp:cNvSpPr/>
      </dsp:nvSpPr>
      <dsp:spPr>
        <a:xfrm rot="240000">
          <a:off x="311907" y="1490846"/>
          <a:ext cx="1267402" cy="5904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Animace</a:t>
          </a:r>
          <a:endParaRPr lang="cs-CZ" sz="1800" kern="1200" dirty="0"/>
        </a:p>
      </dsp:txBody>
      <dsp:txXfrm>
        <a:off x="340732" y="1519671"/>
        <a:ext cx="1209752" cy="532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ADF930-A360-4015-A30E-624F2682CA3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299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47DF60-1F23-4DB9-BA40-82E7F502698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00962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>
                <a:solidFill>
                  <a:prstClr val="black"/>
                </a:solidFill>
              </a:rPr>
              <a:t>DUM - MS Word</a:t>
            </a: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9213-9D91-4DCB-9000-7CE7BFFA09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ADC9213-9D91-4DCB-9000-7CE7BFFA0945}" type="slidenum">
              <a:rPr lang="cs-CZ" smtClean="0">
                <a:solidFill>
                  <a:srgbClr val="4E67C8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149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739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9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9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61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49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73463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66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925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31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932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476672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/>
              <a:t>Střední škola sociální péče a služeb, Zábřeh, 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146976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F68556"/>
            </a:gs>
            <a:gs pos="50000">
              <a:srgbClr val="FAC6A3"/>
            </a:gs>
            <a:gs pos="60000">
              <a:srgbClr val="F68556"/>
            </a:gs>
            <a:gs pos="55000">
              <a:schemeClr val="bg1"/>
            </a:gs>
            <a:gs pos="70000">
              <a:schemeClr val="bg1"/>
            </a:gs>
            <a:gs pos="75000">
              <a:srgbClr val="FAC6A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500068705"/>
              </p:ext>
            </p:extLst>
          </p:nvPr>
        </p:nvGraphicFramePr>
        <p:xfrm>
          <a:off x="4644008" y="2348880"/>
          <a:ext cx="35283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4008" y="476672"/>
            <a:ext cx="3528392" cy="1080120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DIGITÁLNÍ UČEBNÍ MATERIÁL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20688"/>
            <a:ext cx="4320480" cy="160858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</a:t>
            </a:r>
          </a:p>
          <a:p>
            <a:pPr algn="ctr"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POWER POINT</a:t>
            </a:r>
          </a:p>
          <a:p>
            <a:pPr algn="ctr" eaLnBrk="1" hangingPunct="1"/>
            <a:r>
              <a:rPr lang="cs-CZ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LEKCE 18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-17721" y="5657671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>
                <a:solidFill>
                  <a:prstClr val="black"/>
                </a:solidFill>
              </a:rPr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algn="just"/>
            <a:endParaRPr lang="cs-CZ" sz="1200" dirty="0">
              <a:solidFill>
                <a:prstClr val="black"/>
              </a:solidFill>
            </a:endParaRPr>
          </a:p>
          <a:p>
            <a:pPr algn="just"/>
            <a:r>
              <a:rPr lang="cs-CZ" sz="1200" dirty="0">
                <a:solidFill>
                  <a:prstClr val="black"/>
                </a:solidFill>
              </a:rPr>
              <a:t>O</a:t>
            </a:r>
            <a:r>
              <a:rPr lang="cs-CZ" sz="1200" dirty="0" smtClean="0">
                <a:solidFill>
                  <a:prstClr val="black"/>
                </a:solidFill>
              </a:rPr>
              <a:t>bjekty </a:t>
            </a:r>
            <a:r>
              <a:rPr lang="cs-CZ" sz="1200" dirty="0">
                <a:solidFill>
                  <a:prstClr val="black"/>
                </a:solidFill>
              </a:rPr>
              <a:t>a text je vlastní originální tvorbou autora nebo jsou součástí softwaru Microsoft® </a:t>
            </a:r>
            <a:r>
              <a:rPr lang="cs-CZ" sz="1200" dirty="0" smtClean="0">
                <a:solidFill>
                  <a:prstClr val="black"/>
                </a:solidFill>
              </a:rPr>
              <a:t>Office.</a:t>
            </a:r>
            <a:endParaRPr lang="cs-CZ" sz="1200" dirty="0">
              <a:solidFill>
                <a:prstClr val="black"/>
              </a:solidFill>
            </a:endParaRPr>
          </a:p>
        </p:txBody>
      </p:sp>
      <p:grpSp>
        <p:nvGrpSpPr>
          <p:cNvPr id="11" name="Skupina 10"/>
          <p:cNvGrpSpPr/>
          <p:nvPr/>
        </p:nvGrpSpPr>
        <p:grpSpPr>
          <a:xfrm>
            <a:off x="8376269" y="36000"/>
            <a:ext cx="731731" cy="720000"/>
            <a:chOff x="8376269" y="36000"/>
            <a:chExt cx="731731" cy="720000"/>
          </a:xfrm>
        </p:grpSpPr>
        <p:sp>
          <p:nvSpPr>
            <p:cNvPr id="12" name="Tlačítko akce: Nápověda 11">
              <a:hlinkClick r:id="rId8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black"/>
                </a:solidFill>
              </a:endParaRPr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prstClr val="white"/>
                  </a:solidFill>
                  <a:latin typeface="Constantia" pitchFamily="18" charset="0"/>
                </a:rPr>
                <a:t>X</a:t>
              </a:r>
              <a:endParaRPr lang="cs-CZ" sz="3200" b="1" dirty="0">
                <a:solidFill>
                  <a:prstClr val="white"/>
                </a:solidFill>
                <a:latin typeface="Constantia" pitchFamily="18" charset="0"/>
              </a:endParaRPr>
            </a:p>
          </p:txBody>
        </p:sp>
        <p:sp>
          <p:nvSpPr>
            <p:cNvPr id="15" name="Tlačítko akce: Dopředu nebo Další 14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70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6" y="3645184"/>
            <a:ext cx="8906400" cy="1440000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Přechody</a:t>
            </a:r>
          </a:p>
        </p:txBody>
      </p:sp>
      <p:cxnSp>
        <p:nvCxnSpPr>
          <p:cNvPr id="15" name="Přímá spojnice se šipkou 14"/>
          <p:cNvCxnSpPr>
            <a:stCxn id="16" idx="1"/>
            <a:endCxn id="31" idx="3"/>
          </p:cNvCxnSpPr>
          <p:nvPr/>
        </p:nvCxnSpPr>
        <p:spPr>
          <a:xfrm flipH="1">
            <a:off x="298820" y="3429000"/>
            <a:ext cx="1412068" cy="72008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130095" y="2996952"/>
            <a:ext cx="3161586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Náhled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zobrazí náhled přechodu pro daný snímek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lačítko akce: Vlastní 23">
            <a:hlinkClick r:id="" action="ppaction://noaction" highlightClick="1"/>
          </p:cNvPr>
          <p:cNvSpPr/>
          <p:nvPr/>
        </p:nvSpPr>
        <p:spPr>
          <a:xfrm>
            <a:off x="467545" y="4149080"/>
            <a:ext cx="5868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6767545" y="4149080"/>
            <a:ext cx="1944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lačítko akce: Vlastní 30">
            <a:hlinkClick r:id="" action="ppaction://noaction" highlightClick="1"/>
          </p:cNvPr>
          <p:cNvSpPr/>
          <p:nvPr/>
        </p:nvSpPr>
        <p:spPr>
          <a:xfrm>
            <a:off x="130095" y="4149080"/>
            <a:ext cx="337449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2611124" y="5661248"/>
            <a:ext cx="2012841" cy="434255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Přechod na tento snímek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možnost zvolit efekt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Přímá spojnice se šipkou 43"/>
          <p:cNvCxnSpPr>
            <a:stCxn id="43" idx="3"/>
            <a:endCxn id="24" idx="1"/>
          </p:cNvCxnSpPr>
          <p:nvPr/>
        </p:nvCxnSpPr>
        <p:spPr>
          <a:xfrm flipH="1" flipV="1">
            <a:off x="3401545" y="5085184"/>
            <a:ext cx="216000" cy="57606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6156176" y="2994359"/>
            <a:ext cx="2034590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Časování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asová úprava snímku 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Přímá spojnice se šipkou 65"/>
          <p:cNvCxnSpPr>
            <a:stCxn id="60" idx="1"/>
            <a:endCxn id="26" idx="3"/>
          </p:cNvCxnSpPr>
          <p:nvPr/>
        </p:nvCxnSpPr>
        <p:spPr>
          <a:xfrm>
            <a:off x="7173471" y="3426359"/>
            <a:ext cx="566074" cy="72272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179512" y="1436583"/>
            <a:ext cx="86179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Přechody </a:t>
            </a:r>
            <a:r>
              <a:rPr lang="cs-CZ" dirty="0" smtClean="0"/>
              <a:t>– </a:t>
            </a:r>
            <a:r>
              <a:rPr lang="cs-CZ" dirty="0"/>
              <a:t>u</a:t>
            </a:r>
            <a:r>
              <a:rPr lang="cs-CZ" dirty="0" smtClean="0"/>
              <a:t> </a:t>
            </a:r>
            <a:r>
              <a:rPr lang="cs-CZ" dirty="0"/>
              <a:t>aktuálního </a:t>
            </a:r>
            <a:r>
              <a:rPr lang="cs-CZ" dirty="0" smtClean="0"/>
              <a:t>snímku nebo celé prezentace můžeme vložit, </a:t>
            </a:r>
            <a:r>
              <a:rPr lang="cs-CZ" dirty="0"/>
              <a:t>měnit nebo odebrat </a:t>
            </a:r>
            <a:r>
              <a:rPr lang="cs-CZ" dirty="0" smtClean="0"/>
              <a:t>přechod mezi jednotlivými snímky.</a:t>
            </a:r>
          </a:p>
          <a:p>
            <a:pPr algn="just" eaLnBrk="1" hangingPunct="1"/>
            <a:endParaRPr lang="cs-CZ" dirty="0" smtClean="0"/>
          </a:p>
          <a:p>
            <a:pPr algn="just" eaLnBrk="1" hangingPunct="1"/>
            <a:r>
              <a:rPr lang="cs-CZ" dirty="0" smtClean="0"/>
              <a:t>Můžeme </a:t>
            </a:r>
            <a:r>
              <a:rPr lang="cs-CZ" dirty="0"/>
              <a:t>nastavit časování pro automatický přechod jednotlivých snímků</a:t>
            </a:r>
            <a:r>
              <a:rPr lang="cs-CZ" dirty="0" smtClean="0"/>
              <a:t>.</a:t>
            </a:r>
            <a:r>
              <a:rPr lang="cs-CZ" dirty="0"/>
              <a:t>	</a:t>
            </a:r>
            <a:endParaRPr lang="cs-CZ" i="1" dirty="0" smtClean="0"/>
          </a:p>
        </p:txBody>
      </p:sp>
      <p:grpSp>
        <p:nvGrpSpPr>
          <p:cNvPr id="35" name="Skupina 34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36" name="Tlačítko akce: Nápověda 35">
              <a:hlinkClick r:id="rId3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AA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0" name="Tlačítko akce: Vlastní 39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lačítko akce: Zpět nebo Předchozí 40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2" name="Tlačítko akce: Dopředu nebo Další 41">
              <a:hlinkClick r:id="rId4" action="ppaction://hlinksldjump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50" name="Tlačítko akce: Informace 49">
            <a:hlinkClick r:id="rId5" action="ppaction://hlinksldjump" highlightClick="1"/>
          </p:cNvPr>
          <p:cNvSpPr/>
          <p:nvPr/>
        </p:nvSpPr>
        <p:spPr>
          <a:xfrm>
            <a:off x="8168643" y="2962720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1" name="Tlačítko akce: Informace 50">
            <a:hlinkClick r:id="rId6" action="ppaction://hlinksldjump" highlightClick="1"/>
          </p:cNvPr>
          <p:cNvSpPr/>
          <p:nvPr/>
        </p:nvSpPr>
        <p:spPr>
          <a:xfrm>
            <a:off x="4623965" y="5661248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Tlačítko akce: Vlastní 20">
            <a:hlinkClick r:id="" action="ppaction://noaction" highlightClick="1"/>
          </p:cNvPr>
          <p:cNvSpPr/>
          <p:nvPr/>
        </p:nvSpPr>
        <p:spPr>
          <a:xfrm>
            <a:off x="6335545" y="4149080"/>
            <a:ext cx="432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lačítko akce: Vlastní 26">
            <a:hlinkClick r:id="" action="ppaction://noaction" highlightClick="1"/>
          </p:cNvPr>
          <p:cNvSpPr/>
          <p:nvPr/>
        </p:nvSpPr>
        <p:spPr>
          <a:xfrm>
            <a:off x="5652118" y="5663503"/>
            <a:ext cx="2516523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Možnosti efektu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ožnost změny varianty efektu 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Přímá spojnice se šipkou 27"/>
          <p:cNvCxnSpPr>
            <a:stCxn id="27" idx="3"/>
            <a:endCxn id="21" idx="1"/>
          </p:cNvCxnSpPr>
          <p:nvPr/>
        </p:nvCxnSpPr>
        <p:spPr>
          <a:xfrm flipH="1" flipV="1">
            <a:off x="6551545" y="5085184"/>
            <a:ext cx="358835" cy="57831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4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6"/>
            <a:ext cx="8658225" cy="876300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Přechod na tento snímek</a:t>
            </a:r>
          </a:p>
        </p:txBody>
      </p:sp>
      <p:sp>
        <p:nvSpPr>
          <p:cNvPr id="7172" name="TextovéPole 3"/>
          <p:cNvSpPr txBox="1">
            <a:spLocks noChangeArrowheads="1"/>
          </p:cNvSpPr>
          <p:nvPr/>
        </p:nvSpPr>
        <p:spPr bwMode="auto">
          <a:xfrm>
            <a:off x="395537" y="1340768"/>
            <a:ext cx="835246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Přechody na snímek </a:t>
            </a:r>
            <a:r>
              <a:rPr lang="cs-CZ" dirty="0" smtClean="0"/>
              <a:t>– umožňuje zvolit zvláštní efekt, který bude vložen mezi předchozí snímek a aktuální snímek.</a:t>
            </a:r>
          </a:p>
          <a:p>
            <a:pPr algn="just" eaLnBrk="1" hangingPunct="1"/>
            <a:endParaRPr lang="cs-CZ" dirty="0" smtClean="0"/>
          </a:p>
          <a:p>
            <a:pPr algn="just" eaLnBrk="1" hangingPunct="1"/>
            <a:r>
              <a:rPr lang="cs-CZ" dirty="0" smtClean="0"/>
              <a:t>Ikona </a:t>
            </a:r>
            <a:r>
              <a:rPr lang="cs-CZ" i="1" dirty="0"/>
              <a:t>Možnosti </a:t>
            </a:r>
            <a:r>
              <a:rPr lang="cs-CZ" i="1" dirty="0" smtClean="0"/>
              <a:t>efektu </a:t>
            </a:r>
            <a:r>
              <a:rPr lang="cs-CZ" dirty="0" smtClean="0"/>
              <a:t>nabízí možnost změnit variantu vybraného přechodu např. zprava, zleva, zdola, </a:t>
            </a:r>
            <a:r>
              <a:rPr lang="cs-CZ" dirty="0" err="1" smtClean="0"/>
              <a:t>zhora</a:t>
            </a:r>
            <a:r>
              <a:rPr lang="cs-CZ" dirty="0" smtClean="0"/>
              <a:t>, dovnitř, ven, doprava, doleva atd.</a:t>
            </a:r>
            <a:endParaRPr lang="cs-CZ" dirty="0"/>
          </a:p>
        </p:txBody>
      </p:sp>
      <p:sp>
        <p:nvSpPr>
          <p:cNvPr id="28" name="Tlačítko akce: Vlastní 27">
            <a:hlinkClick r:id="" action="ppaction://noaction" highlightClick="1"/>
          </p:cNvPr>
          <p:cNvSpPr/>
          <p:nvPr/>
        </p:nvSpPr>
        <p:spPr>
          <a:xfrm>
            <a:off x="1601448" y="6188729"/>
            <a:ext cx="1503450" cy="33661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Typy přechodů</a:t>
            </a:r>
          </a:p>
        </p:txBody>
      </p:sp>
      <p:sp>
        <p:nvSpPr>
          <p:cNvPr id="7197" name="Obdélník 7196"/>
          <p:cNvSpPr/>
          <p:nvPr/>
        </p:nvSpPr>
        <p:spPr>
          <a:xfrm>
            <a:off x="587070" y="4737744"/>
            <a:ext cx="2411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cs-CZ" u="sng" dirty="0" smtClean="0"/>
              <a:t>Typy přechodů:</a:t>
            </a:r>
            <a:endParaRPr lang="cs-CZ" u="sng" dirty="0"/>
          </a:p>
          <a:p>
            <a:pPr marL="285750" indent="-285750" algn="just" eaLnBrk="1" hangingPunct="1">
              <a:buFontTx/>
              <a:buChar char="-"/>
            </a:pPr>
            <a:r>
              <a:rPr lang="cs-CZ" dirty="0" smtClean="0"/>
              <a:t>Jednoduché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 smtClean="0"/>
              <a:t>Složité 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 smtClean="0"/>
              <a:t>Dynamický obsah</a:t>
            </a:r>
            <a:endParaRPr lang="cs-CZ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24" name="Tlačítko akce: Návrat 23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5" name="Tlačítko akce: Nápověda 24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Tlačítko akce: Vlastní 26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762" y="4581128"/>
            <a:ext cx="4674420" cy="2012057"/>
          </a:xfrm>
          <a:prstGeom prst="rect">
            <a:avLst/>
          </a:prstGeom>
        </p:spPr>
      </p:pic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3644614" y="4737744"/>
            <a:ext cx="4563386" cy="1787599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se šipkou 25"/>
          <p:cNvCxnSpPr>
            <a:stCxn id="28" idx="3"/>
            <a:endCxn id="16" idx="2"/>
          </p:cNvCxnSpPr>
          <p:nvPr/>
        </p:nvCxnSpPr>
        <p:spPr>
          <a:xfrm flipV="1">
            <a:off x="2353173" y="5631544"/>
            <a:ext cx="1291441" cy="55718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>
            <a:off x="251520" y="2852937"/>
            <a:ext cx="8072662" cy="648072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lačítko akce: Vlastní 38">
            <a:hlinkClick r:id="" action="ppaction://noaction" highlightClick="1"/>
          </p:cNvPr>
          <p:cNvSpPr/>
          <p:nvPr/>
        </p:nvSpPr>
        <p:spPr>
          <a:xfrm>
            <a:off x="8332500" y="2852936"/>
            <a:ext cx="540000" cy="648072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lačítko akce: Vlastní 40">
            <a:hlinkClick r:id="" action="ppaction://noaction" highlightClick="1"/>
          </p:cNvPr>
          <p:cNvSpPr/>
          <p:nvPr/>
        </p:nvSpPr>
        <p:spPr>
          <a:xfrm>
            <a:off x="5320674" y="3933346"/>
            <a:ext cx="3275920" cy="49340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Možnosti efektu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zleva, zprava, dovnitř, ven, nahoru, dolu….. </a:t>
            </a:r>
          </a:p>
        </p:txBody>
      </p:sp>
      <p:sp>
        <p:nvSpPr>
          <p:cNvPr id="42" name="Tlačítko akce: Vlastní 41">
            <a:hlinkClick r:id="" action="ppaction://noaction" highlightClick="1"/>
          </p:cNvPr>
          <p:cNvSpPr/>
          <p:nvPr/>
        </p:nvSpPr>
        <p:spPr>
          <a:xfrm>
            <a:off x="1733484" y="3944844"/>
            <a:ext cx="1503450" cy="33661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Typy přechodů</a:t>
            </a:r>
          </a:p>
        </p:txBody>
      </p:sp>
      <p:cxnSp>
        <p:nvCxnSpPr>
          <p:cNvPr id="43" name="Přímá spojnice se šipkou 42"/>
          <p:cNvCxnSpPr>
            <a:stCxn id="42" idx="3"/>
            <a:endCxn id="38" idx="1"/>
          </p:cNvCxnSpPr>
          <p:nvPr/>
        </p:nvCxnSpPr>
        <p:spPr>
          <a:xfrm flipV="1">
            <a:off x="2485209" y="3501009"/>
            <a:ext cx="1802642" cy="44383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41" idx="3"/>
            <a:endCxn id="39" idx="1"/>
          </p:cNvCxnSpPr>
          <p:nvPr/>
        </p:nvCxnSpPr>
        <p:spPr>
          <a:xfrm flipV="1">
            <a:off x="6958634" y="3501008"/>
            <a:ext cx="1643866" cy="43233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3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93" y="3420799"/>
            <a:ext cx="3887108" cy="12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ovéPole 56"/>
          <p:cNvSpPr txBox="1"/>
          <p:nvPr/>
        </p:nvSpPr>
        <p:spPr>
          <a:xfrm>
            <a:off x="516110" y="1412824"/>
            <a:ext cx="7524432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dirty="0" smtClean="0"/>
              <a:t>Nastavení parametru časování přechodů</a:t>
            </a:r>
          </a:p>
        </p:txBody>
      </p:sp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2088233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Časování</a:t>
            </a: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5592287" y="4869160"/>
            <a:ext cx="2620621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umožní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přesun k dalšímu snímku po určitém počtu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sekund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>
            <a:off x="6588224" y="3023830"/>
            <a:ext cx="2339776" cy="762407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Při kliknutí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před přechodem na další snímek vyčká na kliknutí myši</a:t>
            </a: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431056" y="2528960"/>
            <a:ext cx="2988816" cy="540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Zvuk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vuk, který se přehraje během přechodů 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Skupina 5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54" name="Tlačítko akce: Návrat 53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5" name="Tlačítko akce: Nápověda 54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6" name="Tlačítko akce: Vlastní 5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lačítko akce: Vlastní 58">
            <a:hlinkClick r:id="" action="ppaction://noaction" highlightClick="1"/>
          </p:cNvPr>
          <p:cNvSpPr/>
          <p:nvPr/>
        </p:nvSpPr>
        <p:spPr>
          <a:xfrm>
            <a:off x="107504" y="4692182"/>
            <a:ext cx="2952329" cy="118509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Doba trvání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zadáme délku přechodu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odnota se zadává v sekundách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ůžeme mít bez zvuku, nebo přednastavený zvuk, nebo zvuk ze souboru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lačítko akce: Vlastní 24">
            <a:hlinkClick r:id="" action="ppaction://noaction" highlightClick="1"/>
          </p:cNvPr>
          <p:cNvSpPr/>
          <p:nvPr/>
        </p:nvSpPr>
        <p:spPr>
          <a:xfrm>
            <a:off x="2455691" y="3420799"/>
            <a:ext cx="2304000" cy="364998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4762059" y="4016226"/>
            <a:ext cx="1580742" cy="420885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Přímá spojnice se šipkou 14"/>
          <p:cNvCxnSpPr>
            <a:stCxn id="16" idx="3"/>
            <a:endCxn id="26" idx="1"/>
          </p:cNvCxnSpPr>
          <p:nvPr/>
        </p:nvCxnSpPr>
        <p:spPr>
          <a:xfrm flipH="1" flipV="1">
            <a:off x="5552430" y="4437111"/>
            <a:ext cx="1350168" cy="43204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se šipkou 38"/>
          <p:cNvCxnSpPr>
            <a:stCxn id="38" idx="1"/>
            <a:endCxn id="32" idx="0"/>
          </p:cNvCxnSpPr>
          <p:nvPr/>
        </p:nvCxnSpPr>
        <p:spPr>
          <a:xfrm flipH="1">
            <a:off x="6342801" y="3786237"/>
            <a:ext cx="1415311" cy="11396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43" idx="1"/>
            <a:endCxn id="25" idx="3"/>
          </p:cNvCxnSpPr>
          <p:nvPr/>
        </p:nvCxnSpPr>
        <p:spPr>
          <a:xfrm>
            <a:off x="1925464" y="3068960"/>
            <a:ext cx="1682227" cy="35183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se šipkou 60"/>
          <p:cNvCxnSpPr>
            <a:stCxn id="59" idx="3"/>
            <a:endCxn id="33" idx="2"/>
          </p:cNvCxnSpPr>
          <p:nvPr/>
        </p:nvCxnSpPr>
        <p:spPr>
          <a:xfrm flipV="1">
            <a:off x="1583669" y="3930237"/>
            <a:ext cx="872024" cy="76194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lačítko akce: Vlastní 31">
            <a:hlinkClick r:id="" action="ppaction://noaction" highlightClick="1"/>
          </p:cNvPr>
          <p:cNvSpPr/>
          <p:nvPr/>
        </p:nvSpPr>
        <p:spPr>
          <a:xfrm>
            <a:off x="4762059" y="3775239"/>
            <a:ext cx="1580742" cy="249916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lačítko akce: Vlastní 32">
            <a:hlinkClick r:id="" action="ppaction://noaction" highlightClick="1"/>
          </p:cNvPr>
          <p:cNvSpPr/>
          <p:nvPr/>
        </p:nvSpPr>
        <p:spPr>
          <a:xfrm>
            <a:off x="2455693" y="3786237"/>
            <a:ext cx="2304000" cy="288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lačítko akce: Vlastní 33">
            <a:hlinkClick r:id="" action="ppaction://noaction" highlightClick="1"/>
          </p:cNvPr>
          <p:cNvSpPr/>
          <p:nvPr/>
        </p:nvSpPr>
        <p:spPr>
          <a:xfrm>
            <a:off x="2458059" y="4074237"/>
            <a:ext cx="2304000" cy="364998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se šipkou 57"/>
          <p:cNvCxnSpPr>
            <a:stCxn id="60" idx="3"/>
            <a:endCxn id="34" idx="1"/>
          </p:cNvCxnSpPr>
          <p:nvPr/>
        </p:nvCxnSpPr>
        <p:spPr>
          <a:xfrm flipH="1" flipV="1">
            <a:off x="3610059" y="4439235"/>
            <a:ext cx="1052193" cy="151004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3240336" y="5949280"/>
            <a:ext cx="2843832" cy="706072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Použít ve všech</a:t>
            </a:r>
            <a:endParaRPr lang="cs-CZ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přidání aktuálního nastavení všem snímkům v prezentaci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lačítko akce: Vlastní 35">
            <a:hlinkClick r:id="" action="ppaction://noaction" highlightClick="1"/>
          </p:cNvPr>
          <p:cNvSpPr/>
          <p:nvPr/>
        </p:nvSpPr>
        <p:spPr>
          <a:xfrm>
            <a:off x="4762101" y="3420799"/>
            <a:ext cx="1580742" cy="371086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Přímá spojnice se šipkou 36"/>
          <p:cNvCxnSpPr>
            <a:stCxn id="41" idx="1"/>
            <a:endCxn id="36" idx="3"/>
          </p:cNvCxnSpPr>
          <p:nvPr/>
        </p:nvCxnSpPr>
        <p:spPr>
          <a:xfrm>
            <a:off x="5313982" y="2852936"/>
            <a:ext cx="238490" cy="56786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lačítko akce: Vlastní 40">
            <a:hlinkClick r:id="" action="ppaction://noaction" highlightClick="1"/>
          </p:cNvPr>
          <p:cNvSpPr/>
          <p:nvPr/>
        </p:nvSpPr>
        <p:spPr>
          <a:xfrm>
            <a:off x="3823715" y="1942862"/>
            <a:ext cx="2980533" cy="91007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Přejít na snímek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Rozhodneme,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zda se mají snímky prezentace přepínat sami po </a:t>
            </a:r>
            <a:r>
              <a:rPr lang="cs-CZ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určité </a:t>
            </a:r>
            <a:r>
              <a:rPr lang="cs-CZ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době,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nebo zda mají čekat na kliknutí myši či stisknutí klávesy</a:t>
            </a:r>
          </a:p>
        </p:txBody>
      </p:sp>
    </p:spTree>
    <p:extLst>
      <p:ext uri="{BB962C8B-B14F-4D97-AF65-F5344CB8AC3E}">
        <p14:creationId xmlns:p14="http://schemas.microsoft.com/office/powerpoint/2010/main" val="354565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226127" y="971436"/>
            <a:ext cx="8525321" cy="3886053"/>
            <a:chOff x="222679" y="3249040"/>
            <a:chExt cx="8525321" cy="3886053"/>
          </a:xfrm>
        </p:grpSpPr>
        <p:sp>
          <p:nvSpPr>
            <p:cNvPr id="4" name="Nadpis 2"/>
            <p:cNvSpPr txBox="1">
              <a:spLocks/>
            </p:cNvSpPr>
            <p:nvPr/>
          </p:nvSpPr>
          <p:spPr>
            <a:xfrm>
              <a:off x="899592" y="3249040"/>
              <a:ext cx="6120272" cy="540000"/>
            </a:xfrm>
            <a:prstGeom prst="rect">
              <a:avLst/>
            </a:prstGeom>
          </p:spPr>
          <p:txBody>
            <a:bodyPr vert="horz" lIns="0" tIns="0" rIns="0" bIns="0" anchor="b">
              <a:noAutofit/>
              <a:scene3d>
                <a:camera prst="orthographicFront"/>
                <a:lightRig rig="freezing" dir="t">
                  <a:rot lat="0" lon="0" rev="5640000"/>
                </a:lightRig>
              </a:scene3d>
              <a:sp3d prstMaterial="flat">
                <a:contourClr>
                  <a:schemeClr val="tx2"/>
                </a:contourClr>
              </a:sp3d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5000" b="0" kern="1200">
                  <a:ln>
                    <a:noFill/>
                  </a:ln>
                  <a:solidFill>
                    <a:schemeClr val="tx2"/>
                  </a:solidFill>
                  <a:effectLst/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s-CZ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Cvičení</a:t>
              </a:r>
            </a:p>
          </p:txBody>
        </p:sp>
        <p:sp>
          <p:nvSpPr>
            <p:cNvPr id="5" name="TextovéPole 3"/>
            <p:cNvSpPr txBox="1">
              <a:spLocks noChangeArrowheads="1"/>
            </p:cNvSpPr>
            <p:nvPr/>
          </p:nvSpPr>
          <p:spPr bwMode="auto">
            <a:xfrm>
              <a:off x="222679" y="3995772"/>
              <a:ext cx="8525321" cy="313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/>
              <a:r>
                <a:rPr lang="cs-CZ" u="sng" dirty="0" smtClean="0"/>
                <a:t>Do prezentace vložte přechod:</a:t>
              </a:r>
            </a:p>
            <a:p>
              <a:pPr algn="just" eaLnBrk="1" hangingPunct="1"/>
              <a:endParaRPr lang="cs-CZ" u="sng" dirty="0" smtClean="0"/>
            </a:p>
            <a:p>
              <a:pPr algn="just" eaLnBrk="1" hangingPunct="1"/>
              <a:r>
                <a:rPr lang="cs-CZ" b="1" dirty="0" smtClean="0"/>
                <a:t>Přechod </a:t>
              </a:r>
              <a:r>
                <a:rPr lang="cs-CZ" dirty="0" smtClean="0"/>
                <a:t>– Třpyt</a:t>
              </a:r>
            </a:p>
            <a:p>
              <a:pPr algn="just" eaLnBrk="1" hangingPunct="1"/>
              <a:endParaRPr lang="cs-CZ" dirty="0"/>
            </a:p>
            <a:p>
              <a:pPr algn="just" eaLnBrk="1" hangingPunct="1"/>
              <a:r>
                <a:rPr lang="cs-CZ" b="1" dirty="0" smtClean="0"/>
                <a:t>Možnosti efektu </a:t>
              </a:r>
              <a:r>
                <a:rPr lang="cs-CZ" dirty="0" smtClean="0"/>
                <a:t>- šestiúhelníky zdola</a:t>
              </a:r>
            </a:p>
            <a:p>
              <a:pPr algn="just" eaLnBrk="1" hangingPunct="1"/>
              <a:endParaRPr lang="cs-CZ" dirty="0"/>
            </a:p>
            <a:p>
              <a:pPr algn="just" eaLnBrk="1" hangingPunct="1"/>
              <a:r>
                <a:rPr lang="cs-CZ" b="1" dirty="0" smtClean="0"/>
                <a:t>Doba trvání </a:t>
              </a:r>
              <a:r>
                <a:rPr lang="cs-CZ" dirty="0" smtClean="0"/>
                <a:t>– 4,25</a:t>
              </a:r>
            </a:p>
            <a:p>
              <a:pPr algn="just" eaLnBrk="1" hangingPunct="1"/>
              <a:endParaRPr lang="cs-CZ" dirty="0" smtClean="0"/>
            </a:p>
            <a:p>
              <a:pPr algn="just" eaLnBrk="1" hangingPunct="1"/>
              <a:r>
                <a:rPr lang="cs-CZ" b="1" dirty="0" smtClean="0"/>
                <a:t>Přejít na snímek</a:t>
              </a:r>
              <a:r>
                <a:rPr lang="cs-CZ" dirty="0" smtClean="0"/>
                <a:t> - za 35 sekund</a:t>
              </a:r>
            </a:p>
            <a:p>
              <a:pPr algn="just" eaLnBrk="1" hangingPunct="1"/>
              <a:endParaRPr lang="cs-CZ" dirty="0"/>
            </a:p>
            <a:p>
              <a:pPr algn="just" eaLnBrk="1" hangingPunct="1"/>
              <a:r>
                <a:rPr lang="cs-CZ" b="1" dirty="0" smtClean="0"/>
                <a:t>Přechod</a:t>
              </a:r>
              <a:r>
                <a:rPr lang="cs-CZ" dirty="0" smtClean="0"/>
                <a:t> – Použít u všech snímku</a:t>
              </a:r>
            </a:p>
          </p:txBody>
        </p:sp>
      </p:grpSp>
      <p:sp>
        <p:nvSpPr>
          <p:cNvPr id="18" name="Tlačítko akce: Dopředu nebo Další 17">
            <a:hlinkClick r:id="" action="ppaction://hlinkshowjump?jump=nextslide" highlightClick="1"/>
          </p:cNvPr>
          <p:cNvSpPr/>
          <p:nvPr/>
        </p:nvSpPr>
        <p:spPr>
          <a:xfrm>
            <a:off x="8748000" y="396000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1" name="Tlačítko akce: Návrat 10">
              <a:hlinkClick r:id="rId2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2" name="Tlačítko akce: Nápověda 11">
              <a:hlinkClick r:id="rId3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20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2890664" cy="540000"/>
          </a:xfrm>
        </p:spPr>
        <p:txBody>
          <a:bodyPr tIns="4680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Nápověda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12687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ápověda</a:t>
            </a:r>
            <a:r>
              <a:rPr lang="cs-CZ" dirty="0" smtClean="0"/>
              <a:t> slouží pro lepší pochopení ovládání prezentace.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1665235"/>
            <a:ext cx="853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Tato prezentace je založena na ovládání pomocí </a:t>
            </a:r>
            <a:r>
              <a:rPr lang="cs-CZ" b="1" dirty="0" smtClean="0"/>
              <a:t>tlačítek akcí</a:t>
            </a:r>
            <a:r>
              <a:rPr lang="cs-CZ" dirty="0" smtClean="0"/>
              <a:t>. Jsou zde umístěny tyto tlačítka: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</a:t>
            </a:r>
            <a:r>
              <a:rPr lang="cs-CZ" dirty="0"/>
              <a:t>Z</a:t>
            </a:r>
            <a:r>
              <a:rPr lang="cs-CZ" dirty="0" smtClean="0"/>
              <a:t>elené tlačítko se jmenuje NÁVRAT. Pokud je na obrazovce umístěno, 	můžete se s jeho pomocí vrátit na poslední zobrazený snímek.</a:t>
            </a: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       </a:t>
            </a:r>
            <a:r>
              <a:rPr lang="cs-CZ" dirty="0"/>
              <a:t>M</a:t>
            </a:r>
            <a:r>
              <a:rPr lang="cs-CZ" dirty="0" smtClean="0"/>
              <a:t>odré tlačítko s otazníkem je zobrazeno na každém snímku prezentace 	a pomůže vám vždy, když budeme mít problém s ovládáním. 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Červený čtverec s křížkem slouží pro ukončení prezentace.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Pokud narazíte v prezentaci na toto tlačítko, znamená to, že jsou k 	dispozici podrobnější informace. </a:t>
            </a:r>
            <a:r>
              <a:rPr lang="cs-CZ" dirty="0"/>
              <a:t>Tlačítko je v prezentaci vždy spojeno s </a:t>
            </a:r>
            <a:r>
              <a:rPr lang="cs-CZ" dirty="0" smtClean="0"/>
              <a:t>	oranžovým </a:t>
            </a:r>
            <a:r>
              <a:rPr lang="cs-CZ" dirty="0"/>
              <a:t>rámečkem, </a:t>
            </a:r>
            <a:r>
              <a:rPr lang="cs-CZ" dirty="0" smtClean="0"/>
              <a:t>ve </a:t>
            </a:r>
            <a:r>
              <a:rPr lang="cs-CZ" dirty="0"/>
              <a:t>kterém je název </a:t>
            </a:r>
            <a:r>
              <a:rPr lang="cs-CZ" dirty="0" smtClean="0"/>
              <a:t>látky.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Zelená šipka vás posune o snímek dopředu.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Žlutá šipka vás posune o snímek zpět.</a:t>
            </a:r>
          </a:p>
        </p:txBody>
      </p:sp>
      <p:sp>
        <p:nvSpPr>
          <p:cNvPr id="7" name="Tlačítko akce: Nápověda 6">
            <a:hlinkClick r:id="" action="ppaction://noaction" highlightClick="1"/>
          </p:cNvPr>
          <p:cNvSpPr/>
          <p:nvPr/>
        </p:nvSpPr>
        <p:spPr>
          <a:xfrm rot="19258697">
            <a:off x="647488" y="3429040"/>
            <a:ext cx="360000" cy="360000"/>
          </a:xfrm>
          <a:prstGeom prst="actionButtonHelp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lačítko akce: Zpět nebo Předchozí 7">
            <a:hlinkClick r:id="" action="ppaction://noaction" highlightClick="1"/>
          </p:cNvPr>
          <p:cNvSpPr/>
          <p:nvPr/>
        </p:nvSpPr>
        <p:spPr>
          <a:xfrm>
            <a:off x="633983" y="6283651"/>
            <a:ext cx="360000" cy="360000"/>
          </a:xfrm>
          <a:prstGeom prst="actionButtonBackPrevious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Tlačítko akce: Dopředu nebo Další 8">
            <a:hlinkClick r:id="" action="ppaction://noaction" highlightClick="1"/>
          </p:cNvPr>
          <p:cNvSpPr/>
          <p:nvPr/>
        </p:nvSpPr>
        <p:spPr>
          <a:xfrm>
            <a:off x="633983" y="5805264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Tlačítko akce: Návrat 9">
            <a:hlinkClick r:id="" action="ppaction://noaction" highlightClick="1"/>
          </p:cNvPr>
          <p:cNvSpPr/>
          <p:nvPr/>
        </p:nvSpPr>
        <p:spPr>
          <a:xfrm rot="2222277">
            <a:off x="674897" y="269719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Tlačítko akce: Vlastní 11">
            <a:hlinkClick r:id="" action="ppaction://noaction" highlightClick="1"/>
          </p:cNvPr>
          <p:cNvSpPr/>
          <p:nvPr/>
        </p:nvSpPr>
        <p:spPr>
          <a:xfrm rot="1473529">
            <a:off x="662135" y="4198582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Tlačítko akce: Informace 12">
            <a:hlinkClick r:id="" action="ppaction://noaction" highlightClick="1"/>
          </p:cNvPr>
          <p:cNvSpPr/>
          <p:nvPr/>
        </p:nvSpPr>
        <p:spPr>
          <a:xfrm rot="1356695">
            <a:off x="689353" y="4929457"/>
            <a:ext cx="360000" cy="360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Tlačítko akce: Návrat 13">
            <a:hlinkClick r:id="" action="ppaction://hlinkshowjump?jump=lastslideviewed" highlightClick="1"/>
          </p:cNvPr>
          <p:cNvSpPr/>
          <p:nvPr/>
        </p:nvSpPr>
        <p:spPr>
          <a:xfrm>
            <a:off x="8388000" y="3600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5" name="Tlačítko akce: Vlastní 14">
            <a:hlinkClick r:id="" action="ppaction://hlinkshowjump?jump=endshow" highlightClick="1"/>
          </p:cNvPr>
          <p:cNvSpPr/>
          <p:nvPr/>
        </p:nvSpPr>
        <p:spPr>
          <a:xfrm>
            <a:off x="8748000" y="36000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0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ok">
  <a:themeElements>
    <a:clrScheme name="snimky powerpoint">
      <a:dk1>
        <a:srgbClr val="000000"/>
      </a:dk1>
      <a:lt1>
        <a:srgbClr val="FFFFFF"/>
      </a:lt1>
      <a:dk2>
        <a:srgbClr val="000000"/>
      </a:dk2>
      <a:lt2>
        <a:srgbClr val="B4DCFA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C00000"/>
      </a:hlink>
      <a:folHlink>
        <a:srgbClr val="0070C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titul powerpoint">
      <a:dk1>
        <a:sysClr val="windowText" lastClr="000000"/>
      </a:dk1>
      <a:lt1>
        <a:srgbClr val="FFFFFF"/>
      </a:lt1>
      <a:dk2>
        <a:srgbClr val="0C0C0C"/>
      </a:dk2>
      <a:lt2>
        <a:srgbClr val="0C0C0C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F7B615"/>
      </a:hlink>
      <a:folHlink>
        <a:srgbClr val="70440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5447</TotalTime>
  <Words>371</Words>
  <Application>Microsoft Office PowerPoint</Application>
  <PresentationFormat>Předvádění na obrazovce (4:3)</PresentationFormat>
  <Paragraphs>96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Tok</vt:lpstr>
      <vt:lpstr>1_Austin</vt:lpstr>
      <vt:lpstr>Prezentace aplikace PowerPoint</vt:lpstr>
      <vt:lpstr>DIGITÁLNÍ UČEBNÍ MATERIÁL</vt:lpstr>
      <vt:lpstr>Přechody</vt:lpstr>
      <vt:lpstr>Přechod na tento snímek</vt:lpstr>
      <vt:lpstr>Časování</vt:lpstr>
      <vt:lpstr>Prezentace aplikace PowerPoint</vt:lpstr>
      <vt:lpstr>Nápověda</vt:lpstr>
    </vt:vector>
  </TitlesOfParts>
  <Company>Urban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UČEBNÍ MATERIÁL</dc:title>
  <dc:creator>Uživatel</dc:creator>
  <cp:lastModifiedBy>admin</cp:lastModifiedBy>
  <cp:revision>467</cp:revision>
  <cp:lastPrinted>2013-11-19T23:05:01Z</cp:lastPrinted>
  <dcterms:created xsi:type="dcterms:W3CDTF">2011-10-30T10:22:46Z</dcterms:created>
  <dcterms:modified xsi:type="dcterms:W3CDTF">2013-12-17T08:50:27Z</dcterms:modified>
</cp:coreProperties>
</file>